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F9F1D6-6A85-48BB-8F39-CABF73023FB5}" v="5" dt="2022-12-05T11:14:36.7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51" d="100"/>
          <a:sy n="51" d="100"/>
        </p:scale>
        <p:origin x="72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00282339: Zach Ahearn" userId="9c44ceea-2a63-47ea-8f22-72d037153818" providerId="ADAL" clId="{A8F9F1D6-6A85-48BB-8F39-CABF73023FB5}"/>
    <pc:docChg chg="undo custSel addSld modSld">
      <pc:chgData name="K00282339: Zach Ahearn" userId="9c44ceea-2a63-47ea-8f22-72d037153818" providerId="ADAL" clId="{A8F9F1D6-6A85-48BB-8F39-CABF73023FB5}" dt="2022-12-05T11:15:35.574" v="1279" actId="27636"/>
      <pc:docMkLst>
        <pc:docMk/>
      </pc:docMkLst>
      <pc:sldChg chg="modSp mod">
        <pc:chgData name="K00282339: Zach Ahearn" userId="9c44ceea-2a63-47ea-8f22-72d037153818" providerId="ADAL" clId="{A8F9F1D6-6A85-48BB-8F39-CABF73023FB5}" dt="2022-12-02T21:17:36.589" v="55" actId="20577"/>
        <pc:sldMkLst>
          <pc:docMk/>
          <pc:sldMk cId="1314695771" sldId="257"/>
        </pc:sldMkLst>
        <pc:spChg chg="mod">
          <ac:chgData name="K00282339: Zach Ahearn" userId="9c44ceea-2a63-47ea-8f22-72d037153818" providerId="ADAL" clId="{A8F9F1D6-6A85-48BB-8F39-CABF73023FB5}" dt="2022-12-02T21:17:36.589" v="55" actId="20577"/>
          <ac:spMkLst>
            <pc:docMk/>
            <pc:sldMk cId="1314695771" sldId="257"/>
            <ac:spMk id="3" creationId="{7BE71020-785C-76F2-BFF5-4F5390A7923D}"/>
          </ac:spMkLst>
        </pc:spChg>
      </pc:sldChg>
      <pc:sldChg chg="modSp mod">
        <pc:chgData name="K00282339: Zach Ahearn" userId="9c44ceea-2a63-47ea-8f22-72d037153818" providerId="ADAL" clId="{A8F9F1D6-6A85-48BB-8F39-CABF73023FB5}" dt="2022-12-02T21:18:07.066" v="62" actId="20577"/>
        <pc:sldMkLst>
          <pc:docMk/>
          <pc:sldMk cId="25479752" sldId="258"/>
        </pc:sldMkLst>
        <pc:spChg chg="mod">
          <ac:chgData name="K00282339: Zach Ahearn" userId="9c44ceea-2a63-47ea-8f22-72d037153818" providerId="ADAL" clId="{A8F9F1D6-6A85-48BB-8F39-CABF73023FB5}" dt="2022-12-02T21:18:07.066" v="62" actId="20577"/>
          <ac:spMkLst>
            <pc:docMk/>
            <pc:sldMk cId="25479752" sldId="258"/>
            <ac:spMk id="3" creationId="{79CBBEE5-9A69-4249-F4C0-9C660068C619}"/>
          </ac:spMkLst>
        </pc:spChg>
      </pc:sldChg>
      <pc:sldChg chg="modSp mod">
        <pc:chgData name="K00282339: Zach Ahearn" userId="9c44ceea-2a63-47ea-8f22-72d037153818" providerId="ADAL" clId="{A8F9F1D6-6A85-48BB-8F39-CABF73023FB5}" dt="2022-12-04T02:44:51.511" v="973" actId="20577"/>
        <pc:sldMkLst>
          <pc:docMk/>
          <pc:sldMk cId="3238509880" sldId="259"/>
        </pc:sldMkLst>
        <pc:spChg chg="mod">
          <ac:chgData name="K00282339: Zach Ahearn" userId="9c44ceea-2a63-47ea-8f22-72d037153818" providerId="ADAL" clId="{A8F9F1D6-6A85-48BB-8F39-CABF73023FB5}" dt="2022-12-04T02:44:51.511" v="973" actId="20577"/>
          <ac:spMkLst>
            <pc:docMk/>
            <pc:sldMk cId="3238509880" sldId="259"/>
            <ac:spMk id="3" creationId="{243F57F6-35C6-61FB-A31B-D0D610707C5F}"/>
          </ac:spMkLst>
        </pc:spChg>
      </pc:sldChg>
      <pc:sldChg chg="modSp mod">
        <pc:chgData name="K00282339: Zach Ahearn" userId="9c44ceea-2a63-47ea-8f22-72d037153818" providerId="ADAL" clId="{A8F9F1D6-6A85-48BB-8F39-CABF73023FB5}" dt="2022-12-04T01:30:03.985" v="768" actId="20577"/>
        <pc:sldMkLst>
          <pc:docMk/>
          <pc:sldMk cId="4147994097" sldId="261"/>
        </pc:sldMkLst>
        <pc:spChg chg="mod">
          <ac:chgData name="K00282339: Zach Ahearn" userId="9c44ceea-2a63-47ea-8f22-72d037153818" providerId="ADAL" clId="{A8F9F1D6-6A85-48BB-8F39-CABF73023FB5}" dt="2022-12-04T01:30:03.985" v="768" actId="20577"/>
          <ac:spMkLst>
            <pc:docMk/>
            <pc:sldMk cId="4147994097" sldId="261"/>
            <ac:spMk id="3" creationId="{95657B06-8C6B-1399-BF77-359B4410F0CE}"/>
          </ac:spMkLst>
        </pc:spChg>
      </pc:sldChg>
      <pc:sldChg chg="addSp delSp modSp new mod setBg">
        <pc:chgData name="K00282339: Zach Ahearn" userId="9c44ceea-2a63-47ea-8f22-72d037153818" providerId="ADAL" clId="{A8F9F1D6-6A85-48BB-8F39-CABF73023FB5}" dt="2022-12-05T11:15:35.574" v="1279" actId="27636"/>
        <pc:sldMkLst>
          <pc:docMk/>
          <pc:sldMk cId="833764824" sldId="262"/>
        </pc:sldMkLst>
        <pc:spChg chg="mod">
          <ac:chgData name="K00282339: Zach Ahearn" userId="9c44ceea-2a63-47ea-8f22-72d037153818" providerId="ADAL" clId="{A8F9F1D6-6A85-48BB-8F39-CABF73023FB5}" dt="2022-12-02T21:54:12.277" v="628" actId="26606"/>
          <ac:spMkLst>
            <pc:docMk/>
            <pc:sldMk cId="833764824" sldId="262"/>
            <ac:spMk id="2" creationId="{7013B96F-1563-CBAD-4348-77EF002970B6}"/>
          </ac:spMkLst>
        </pc:spChg>
        <pc:spChg chg="mod">
          <ac:chgData name="K00282339: Zach Ahearn" userId="9c44ceea-2a63-47ea-8f22-72d037153818" providerId="ADAL" clId="{A8F9F1D6-6A85-48BB-8F39-CABF73023FB5}" dt="2022-12-05T11:15:35.574" v="1279" actId="27636"/>
          <ac:spMkLst>
            <pc:docMk/>
            <pc:sldMk cId="833764824" sldId="262"/>
            <ac:spMk id="3" creationId="{F9734630-5F81-1E9C-2361-0B456EB5404B}"/>
          </ac:spMkLst>
        </pc:spChg>
        <pc:spChg chg="add">
          <ac:chgData name="K00282339: Zach Ahearn" userId="9c44ceea-2a63-47ea-8f22-72d037153818" providerId="ADAL" clId="{A8F9F1D6-6A85-48BB-8F39-CABF73023FB5}" dt="2022-12-02T21:54:12.277" v="628" actId="26606"/>
          <ac:spMkLst>
            <pc:docMk/>
            <pc:sldMk cId="833764824" sldId="262"/>
            <ac:spMk id="10" creationId="{3CD9DF72-87A3-404E-A828-84CBF11A8303}"/>
          </ac:spMkLst>
        </pc:spChg>
        <pc:picChg chg="add mod ord">
          <ac:chgData name="K00282339: Zach Ahearn" userId="9c44ceea-2a63-47ea-8f22-72d037153818" providerId="ADAL" clId="{A8F9F1D6-6A85-48BB-8F39-CABF73023FB5}" dt="2022-12-02T21:54:12.277" v="628" actId="26606"/>
          <ac:picMkLst>
            <pc:docMk/>
            <pc:sldMk cId="833764824" sldId="262"/>
            <ac:picMk id="5" creationId="{53E9208A-DD2A-BC5E-B68E-99A02D3BB9BE}"/>
          </ac:picMkLst>
        </pc:picChg>
        <pc:picChg chg="add del mod">
          <ac:chgData name="K00282339: Zach Ahearn" userId="9c44ceea-2a63-47ea-8f22-72d037153818" providerId="ADAL" clId="{A8F9F1D6-6A85-48BB-8F39-CABF73023FB5}" dt="2022-12-02T21:53:50.911" v="626"/>
          <ac:picMkLst>
            <pc:docMk/>
            <pc:sldMk cId="833764824" sldId="262"/>
            <ac:picMk id="1026" creationId="{9C7330E9-6FBF-A6D0-CCA8-C5CE911CF96A}"/>
          </ac:picMkLst>
        </pc:picChg>
        <pc:cxnChg chg="add">
          <ac:chgData name="K00282339: Zach Ahearn" userId="9c44ceea-2a63-47ea-8f22-72d037153818" providerId="ADAL" clId="{A8F9F1D6-6A85-48BB-8F39-CABF73023FB5}" dt="2022-12-02T21:54:12.277" v="628" actId="26606"/>
          <ac:cxnSpMkLst>
            <pc:docMk/>
            <pc:sldMk cId="833764824" sldId="262"/>
            <ac:cxnSpMk id="12" creationId="{20E3A342-4D61-4E3F-AF90-1AB42AEB96CC}"/>
          </ac:cxnSpMkLst>
        </pc:cxnChg>
      </pc:sldChg>
    </pc:docChg>
  </pc:docChgLst>
  <pc:docChgLst>
    <pc:chgData name="K00282339: Zach Ahearn" userId="S::k00282339@student.lit.ie::9c44ceea-2a63-47ea-8f22-72d037153818" providerId="AD" clId="Web-{A7AD7F06-EF97-4CFD-8884-AFA8C9AFAB6C}"/>
    <pc:docChg chg="addSld modSld">
      <pc:chgData name="K00282339: Zach Ahearn" userId="S::k00282339@student.lit.ie::9c44ceea-2a63-47ea-8f22-72d037153818" providerId="AD" clId="Web-{A7AD7F06-EF97-4CFD-8884-AFA8C9AFAB6C}" dt="2022-11-27T20:31:46.906" v="491"/>
      <pc:docMkLst>
        <pc:docMk/>
      </pc:docMkLst>
      <pc:sldChg chg="addSp delSp modSp mod setBg modClrScheme addAnim delAnim setClrOvrMap chgLayout">
        <pc:chgData name="K00282339: Zach Ahearn" userId="S::k00282339@student.lit.ie::9c44ceea-2a63-47ea-8f22-72d037153818" providerId="AD" clId="Web-{A7AD7F06-EF97-4CFD-8884-AFA8C9AFAB6C}" dt="2022-11-27T19:38:11.762" v="27" actId="1076"/>
        <pc:sldMkLst>
          <pc:docMk/>
          <pc:sldMk cId="109857222" sldId="256"/>
        </pc:sldMkLst>
        <pc:spChg chg="mod ord">
          <ac:chgData name="K00282339: Zach Ahearn" userId="S::k00282339@student.lit.ie::9c44ceea-2a63-47ea-8f22-72d037153818" providerId="AD" clId="Web-{A7AD7F06-EF97-4CFD-8884-AFA8C9AFAB6C}" dt="2022-11-27T19:38:03.574" v="26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K00282339: Zach Ahearn" userId="S::k00282339@student.lit.ie::9c44ceea-2a63-47ea-8f22-72d037153818" providerId="AD" clId="Web-{A7AD7F06-EF97-4CFD-8884-AFA8C9AFAB6C}" dt="2022-11-27T19:33:43.245" v="0"/>
          <ac:spMkLst>
            <pc:docMk/>
            <pc:sldMk cId="109857222" sldId="256"/>
            <ac:spMk id="3" creationId="{00000000-0000-0000-0000-000000000000}"/>
          </ac:spMkLst>
        </pc:spChg>
        <pc:spChg chg="add mod ord">
          <ac:chgData name="K00282339: Zach Ahearn" userId="S::k00282339@student.lit.ie::9c44ceea-2a63-47ea-8f22-72d037153818" providerId="AD" clId="Web-{A7AD7F06-EF97-4CFD-8884-AFA8C9AFAB6C}" dt="2022-11-27T19:38:11.762" v="27" actId="1076"/>
          <ac:spMkLst>
            <pc:docMk/>
            <pc:sldMk cId="109857222" sldId="256"/>
            <ac:spMk id="4" creationId="{3CF5D58E-66EC-9253-C710-482147EA186D}"/>
          </ac:spMkLst>
        </pc:spChg>
        <pc:spChg chg="add del">
          <ac:chgData name="K00282339: Zach Ahearn" userId="S::k00282339@student.lit.ie::9c44ceea-2a63-47ea-8f22-72d037153818" providerId="AD" clId="Web-{A7AD7F06-EF97-4CFD-8884-AFA8C9AFAB6C}" dt="2022-11-27T19:36:57.992" v="18"/>
          <ac:spMkLst>
            <pc:docMk/>
            <pc:sldMk cId="109857222" sldId="256"/>
            <ac:spMk id="10" creationId="{71B2258F-86CA-4D4D-8270-BC05FCDEBFB3}"/>
          </ac:spMkLst>
        </pc:spChg>
        <pc:spChg chg="add del">
          <ac:chgData name="K00282339: Zach Ahearn" userId="S::k00282339@student.lit.ie::9c44ceea-2a63-47ea-8f22-72d037153818" providerId="AD" clId="Web-{A7AD7F06-EF97-4CFD-8884-AFA8C9AFAB6C}" dt="2022-11-27T19:38:03.574" v="26"/>
          <ac:spMkLst>
            <pc:docMk/>
            <pc:sldMk cId="109857222" sldId="256"/>
            <ac:spMk id="11" creationId="{87CC2527-562A-4F69-B487-4371E5B243E7}"/>
          </ac:spMkLst>
        </pc:spChg>
        <pc:spChg chg="add del">
          <ac:chgData name="K00282339: Zach Ahearn" userId="S::k00282339@student.lit.ie::9c44ceea-2a63-47ea-8f22-72d037153818" providerId="AD" clId="Web-{A7AD7F06-EF97-4CFD-8884-AFA8C9AFAB6C}" dt="2022-11-27T19:37:37.353" v="20"/>
          <ac:spMkLst>
            <pc:docMk/>
            <pc:sldMk cId="109857222" sldId="256"/>
            <ac:spMk id="13" creationId="{87CC2527-562A-4F69-B487-4371E5B243E7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19:38:03.574" v="26"/>
          <ac:spMkLst>
            <pc:docMk/>
            <pc:sldMk cId="109857222" sldId="256"/>
            <ac:spMk id="16" creationId="{6F828D28-8E09-41CC-8229-3070B5467A96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19:38:03.574" v="26"/>
          <ac:spMkLst>
            <pc:docMk/>
            <pc:sldMk cId="109857222" sldId="256"/>
            <ac:spMk id="18" creationId="{D5B012D8-7F27-4758-9AC6-C889B154BD73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19:38:03.574" v="26"/>
          <ac:spMkLst>
            <pc:docMk/>
            <pc:sldMk cId="109857222" sldId="256"/>
            <ac:spMk id="20" creationId="{4063B759-00FC-46D1-9898-8E8625268FAF}"/>
          </ac:spMkLst>
        </pc:spChg>
        <pc:picChg chg="add del mod ord">
          <ac:chgData name="K00282339: Zach Ahearn" userId="S::k00282339@student.lit.ie::9c44ceea-2a63-47ea-8f22-72d037153818" providerId="AD" clId="Web-{A7AD7F06-EF97-4CFD-8884-AFA8C9AFAB6C}" dt="2022-11-27T19:37:38.478" v="21"/>
          <ac:picMkLst>
            <pc:docMk/>
            <pc:sldMk cId="109857222" sldId="256"/>
            <ac:picMk id="5" creationId="{432F7DBF-C22D-AB2D-E849-9785D8065E47}"/>
          </ac:picMkLst>
        </pc:picChg>
        <pc:picChg chg="add mod ord">
          <ac:chgData name="K00282339: Zach Ahearn" userId="S::k00282339@student.lit.ie::9c44ceea-2a63-47ea-8f22-72d037153818" providerId="AD" clId="Web-{A7AD7F06-EF97-4CFD-8884-AFA8C9AFAB6C}" dt="2022-11-27T19:38:03.574" v="26"/>
          <ac:picMkLst>
            <pc:docMk/>
            <pc:sldMk cId="109857222" sldId="256"/>
            <ac:picMk id="6" creationId="{53C2ACF3-C699-9075-12AC-A71E7FD69EBE}"/>
          </ac:picMkLst>
        </pc:picChg>
        <pc:cxnChg chg="add del">
          <ac:chgData name="K00282339: Zach Ahearn" userId="S::k00282339@student.lit.ie::9c44ceea-2a63-47ea-8f22-72d037153818" providerId="AD" clId="Web-{A7AD7F06-EF97-4CFD-8884-AFA8C9AFAB6C}" dt="2022-11-27T19:38:03.574" v="26"/>
          <ac:cxnSpMkLst>
            <pc:docMk/>
            <pc:sldMk cId="109857222" sldId="256"/>
            <ac:cxnSpMk id="8" creationId="{BCDAEC91-5BCE-4B55-9CC0-43EF94CB734B}"/>
          </ac:cxnSpMkLst>
        </pc:cxnChg>
        <pc:cxnChg chg="add del">
          <ac:chgData name="K00282339: Zach Ahearn" userId="S::k00282339@student.lit.ie::9c44ceea-2a63-47ea-8f22-72d037153818" providerId="AD" clId="Web-{A7AD7F06-EF97-4CFD-8884-AFA8C9AFAB6C}" dt="2022-11-27T19:37:37.353" v="20"/>
          <ac:cxnSpMkLst>
            <pc:docMk/>
            <pc:sldMk cId="109857222" sldId="256"/>
            <ac:cxnSpMk id="12" creationId="{BCDAEC91-5BCE-4B55-9CC0-43EF94CB734B}"/>
          </ac:cxnSpMkLst>
        </pc:cxnChg>
      </pc:sldChg>
      <pc:sldChg chg="addSp delSp modSp new mod setBg setClrOvrMap">
        <pc:chgData name="K00282339: Zach Ahearn" userId="S::k00282339@student.lit.ie::9c44ceea-2a63-47ea-8f22-72d037153818" providerId="AD" clId="Web-{A7AD7F06-EF97-4CFD-8884-AFA8C9AFAB6C}" dt="2022-11-27T20:26:50.021" v="451"/>
        <pc:sldMkLst>
          <pc:docMk/>
          <pc:sldMk cId="1314695771" sldId="257"/>
        </pc:sldMkLst>
        <pc:spChg chg="mod">
          <ac:chgData name="K00282339: Zach Ahearn" userId="S::k00282339@student.lit.ie::9c44ceea-2a63-47ea-8f22-72d037153818" providerId="AD" clId="Web-{A7AD7F06-EF97-4CFD-8884-AFA8C9AFAB6C}" dt="2022-11-27T20:26:50.021" v="451"/>
          <ac:spMkLst>
            <pc:docMk/>
            <pc:sldMk cId="1314695771" sldId="257"/>
            <ac:spMk id="2" creationId="{77529C73-2F44-5578-727B-4FFAF0956BCA}"/>
          </ac:spMkLst>
        </pc:spChg>
        <pc:spChg chg="mod">
          <ac:chgData name="K00282339: Zach Ahearn" userId="S::k00282339@student.lit.ie::9c44ceea-2a63-47ea-8f22-72d037153818" providerId="AD" clId="Web-{A7AD7F06-EF97-4CFD-8884-AFA8C9AFAB6C}" dt="2022-11-27T20:26:50.021" v="451"/>
          <ac:spMkLst>
            <pc:docMk/>
            <pc:sldMk cId="1314695771" sldId="257"/>
            <ac:spMk id="3" creationId="{7BE71020-785C-76F2-BFF5-4F5390A7923D}"/>
          </ac:spMkLst>
        </pc:spChg>
        <pc:spChg chg="add del">
          <ac:chgData name="K00282339: Zach Ahearn" userId="S::k00282339@student.lit.ie::9c44ceea-2a63-47ea-8f22-72d037153818" providerId="AD" clId="Web-{A7AD7F06-EF97-4CFD-8884-AFA8C9AFAB6C}" dt="2022-11-27T20:26:42.036" v="449"/>
          <ac:spMkLst>
            <pc:docMk/>
            <pc:sldMk cId="1314695771" sldId="257"/>
            <ac:spMk id="9" creationId="{F13C74B1-5B17-4795-BED0-7140497B445A}"/>
          </ac:spMkLst>
        </pc:spChg>
        <pc:spChg chg="add del">
          <ac:chgData name="K00282339: Zach Ahearn" userId="S::k00282339@student.lit.ie::9c44ceea-2a63-47ea-8f22-72d037153818" providerId="AD" clId="Web-{A7AD7F06-EF97-4CFD-8884-AFA8C9AFAB6C}" dt="2022-11-27T20:26:42.036" v="449"/>
          <ac:spMkLst>
            <pc:docMk/>
            <pc:sldMk cId="1314695771" sldId="257"/>
            <ac:spMk id="11" creationId="{D4974D33-8DC5-464E-8C6D-BE58F0669C17}"/>
          </ac:spMkLst>
        </pc:spChg>
        <pc:spChg chg="add del">
          <ac:chgData name="K00282339: Zach Ahearn" userId="S::k00282339@student.lit.ie::9c44ceea-2a63-47ea-8f22-72d037153818" providerId="AD" clId="Web-{A7AD7F06-EF97-4CFD-8884-AFA8C9AFAB6C}" dt="2022-11-27T20:26:50.021" v="451"/>
          <ac:spMkLst>
            <pc:docMk/>
            <pc:sldMk cId="1314695771" sldId="257"/>
            <ac:spMk id="16" creationId="{5A0118C5-4F8D-4CF4-BADD-53FEACC6C42A}"/>
          </ac:spMkLst>
        </pc:spChg>
        <pc:spChg chg="add del">
          <ac:chgData name="K00282339: Zach Ahearn" userId="S::k00282339@student.lit.ie::9c44ceea-2a63-47ea-8f22-72d037153818" providerId="AD" clId="Web-{A7AD7F06-EF97-4CFD-8884-AFA8C9AFAB6C}" dt="2022-11-27T20:26:50.021" v="451"/>
          <ac:spMkLst>
            <pc:docMk/>
            <pc:sldMk cId="1314695771" sldId="257"/>
            <ac:spMk id="18" creationId="{3C1D1FA3-6212-4B97-9B1E-C7F81247C2B9}"/>
          </ac:spMkLst>
        </pc:spChg>
        <pc:spChg chg="add del">
          <ac:chgData name="K00282339: Zach Ahearn" userId="S::k00282339@student.lit.ie::9c44ceea-2a63-47ea-8f22-72d037153818" providerId="AD" clId="Web-{A7AD7F06-EF97-4CFD-8884-AFA8C9AFAB6C}" dt="2022-11-27T20:26:50.021" v="451"/>
          <ac:spMkLst>
            <pc:docMk/>
            <pc:sldMk cId="1314695771" sldId="257"/>
            <ac:spMk id="20" creationId="{11C51958-04D4-4687-95A2-95DCDCF47464}"/>
          </ac:spMkLst>
        </pc:spChg>
        <pc:spChg chg="add del">
          <ac:chgData name="K00282339: Zach Ahearn" userId="S::k00282339@student.lit.ie::9c44ceea-2a63-47ea-8f22-72d037153818" providerId="AD" clId="Web-{A7AD7F06-EF97-4CFD-8884-AFA8C9AFAB6C}" dt="2022-11-27T20:26:50.021" v="451"/>
          <ac:spMkLst>
            <pc:docMk/>
            <pc:sldMk cId="1314695771" sldId="257"/>
            <ac:spMk id="22" creationId="{79AFCB35-9C04-4524-A0B1-57FF6865D013}"/>
          </ac:spMkLst>
        </pc:spChg>
        <pc:spChg chg="add del">
          <ac:chgData name="K00282339: Zach Ahearn" userId="S::k00282339@student.lit.ie::9c44ceea-2a63-47ea-8f22-72d037153818" providerId="AD" clId="Web-{A7AD7F06-EF97-4CFD-8884-AFA8C9AFAB6C}" dt="2022-11-27T20:26:50.021" v="451"/>
          <ac:spMkLst>
            <pc:docMk/>
            <pc:sldMk cId="1314695771" sldId="257"/>
            <ac:spMk id="24" creationId="{D11AD2AD-0BA0-4DD3-8EEA-84686A0E718C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6:50.021" v="451"/>
          <ac:spMkLst>
            <pc:docMk/>
            <pc:sldMk cId="1314695771" sldId="257"/>
            <ac:spMk id="36" creationId="{9AA72BD9-2C5A-4EDC-931F-5AA08EACA0F3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6:50.021" v="451"/>
          <ac:spMkLst>
            <pc:docMk/>
            <pc:sldMk cId="1314695771" sldId="257"/>
            <ac:spMk id="38" creationId="{DD3981AC-7B61-4947-BCF3-F7AA7FA385B9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6:50.021" v="451"/>
          <ac:spMkLst>
            <pc:docMk/>
            <pc:sldMk cId="1314695771" sldId="257"/>
            <ac:spMk id="40" creationId="{55D4142C-5077-457F-A6AD-3FECFDB39685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6:50.021" v="451"/>
          <ac:spMkLst>
            <pc:docMk/>
            <pc:sldMk cId="1314695771" sldId="257"/>
            <ac:spMk id="42" creationId="{7A5F0580-5EE9-419F-96EE-B6529EF6E7D0}"/>
          </ac:spMkLst>
        </pc:spChg>
        <pc:grpChg chg="add del">
          <ac:chgData name="K00282339: Zach Ahearn" userId="S::k00282339@student.lit.ie::9c44ceea-2a63-47ea-8f22-72d037153818" providerId="AD" clId="Web-{A7AD7F06-EF97-4CFD-8884-AFA8C9AFAB6C}" dt="2022-11-27T20:26:50.021" v="451"/>
          <ac:grpSpMkLst>
            <pc:docMk/>
            <pc:sldMk cId="1314695771" sldId="257"/>
            <ac:grpSpMk id="26" creationId="{0C156BF8-7FF7-440F-BE2B-417DFFE8BFA5}"/>
          </ac:grpSpMkLst>
        </pc:grpChg>
        <pc:picChg chg="add mod ord">
          <ac:chgData name="K00282339: Zach Ahearn" userId="S::k00282339@student.lit.ie::9c44ceea-2a63-47ea-8f22-72d037153818" providerId="AD" clId="Web-{A7AD7F06-EF97-4CFD-8884-AFA8C9AFAB6C}" dt="2022-11-27T20:26:50.021" v="451"/>
          <ac:picMkLst>
            <pc:docMk/>
            <pc:sldMk cId="1314695771" sldId="257"/>
            <ac:picMk id="4" creationId="{49D5C547-1124-6D62-8C88-71FE01FFF097}"/>
          </ac:picMkLst>
        </pc:picChg>
      </pc:sldChg>
      <pc:sldChg chg="addSp modSp new mod setBg setClrOvrMap">
        <pc:chgData name="K00282339: Zach Ahearn" userId="S::k00282339@student.lit.ie::9c44ceea-2a63-47ea-8f22-72d037153818" providerId="AD" clId="Web-{A7AD7F06-EF97-4CFD-8884-AFA8C9AFAB6C}" dt="2022-11-27T20:26:22.317" v="448"/>
        <pc:sldMkLst>
          <pc:docMk/>
          <pc:sldMk cId="25479752" sldId="258"/>
        </pc:sldMkLst>
        <pc:spChg chg="mod">
          <ac:chgData name="K00282339: Zach Ahearn" userId="S::k00282339@student.lit.ie::9c44ceea-2a63-47ea-8f22-72d037153818" providerId="AD" clId="Web-{A7AD7F06-EF97-4CFD-8884-AFA8C9AFAB6C}" dt="2022-11-27T20:26:22.317" v="448"/>
          <ac:spMkLst>
            <pc:docMk/>
            <pc:sldMk cId="25479752" sldId="258"/>
            <ac:spMk id="2" creationId="{471F2892-E1E2-F2AE-BCD4-8E8A436897F8}"/>
          </ac:spMkLst>
        </pc:spChg>
        <pc:spChg chg="mod">
          <ac:chgData name="K00282339: Zach Ahearn" userId="S::k00282339@student.lit.ie::9c44ceea-2a63-47ea-8f22-72d037153818" providerId="AD" clId="Web-{A7AD7F06-EF97-4CFD-8884-AFA8C9AFAB6C}" dt="2022-11-27T20:26:22.317" v="448"/>
          <ac:spMkLst>
            <pc:docMk/>
            <pc:sldMk cId="25479752" sldId="258"/>
            <ac:spMk id="3" creationId="{79CBBEE5-9A69-4249-F4C0-9C660068C619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6:22.317" v="448"/>
          <ac:spMkLst>
            <pc:docMk/>
            <pc:sldMk cId="25479752" sldId="258"/>
            <ac:spMk id="9" creationId="{9AA72BD9-2C5A-4EDC-931F-5AA08EACA0F3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6:22.317" v="448"/>
          <ac:spMkLst>
            <pc:docMk/>
            <pc:sldMk cId="25479752" sldId="258"/>
            <ac:spMk id="11" creationId="{DD3981AC-7B61-4947-BCF3-F7AA7FA385B9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6:22.317" v="448"/>
          <ac:spMkLst>
            <pc:docMk/>
            <pc:sldMk cId="25479752" sldId="258"/>
            <ac:spMk id="13" creationId="{55D4142C-5077-457F-A6AD-3FECFDB39685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6:22.317" v="448"/>
          <ac:spMkLst>
            <pc:docMk/>
            <pc:sldMk cId="25479752" sldId="258"/>
            <ac:spMk id="15" creationId="{7A5F0580-5EE9-419F-96EE-B6529EF6E7D0}"/>
          </ac:spMkLst>
        </pc:spChg>
        <pc:picChg chg="add mod ord">
          <ac:chgData name="K00282339: Zach Ahearn" userId="S::k00282339@student.lit.ie::9c44ceea-2a63-47ea-8f22-72d037153818" providerId="AD" clId="Web-{A7AD7F06-EF97-4CFD-8884-AFA8C9AFAB6C}" dt="2022-11-27T20:26:22.317" v="448"/>
          <ac:picMkLst>
            <pc:docMk/>
            <pc:sldMk cId="25479752" sldId="258"/>
            <ac:picMk id="4" creationId="{A47A81CC-0B9F-0BDE-47BD-A7DBB3518846}"/>
          </ac:picMkLst>
        </pc:picChg>
      </pc:sldChg>
      <pc:sldChg chg="addSp modSp new mod setBg setClrOvrMap">
        <pc:chgData name="K00282339: Zach Ahearn" userId="S::k00282339@student.lit.ie::9c44ceea-2a63-47ea-8f22-72d037153818" providerId="AD" clId="Web-{A7AD7F06-EF97-4CFD-8884-AFA8C9AFAB6C}" dt="2022-11-27T20:27:31.288" v="453"/>
        <pc:sldMkLst>
          <pc:docMk/>
          <pc:sldMk cId="3238509880" sldId="259"/>
        </pc:sldMkLst>
        <pc:spChg chg="mod">
          <ac:chgData name="K00282339: Zach Ahearn" userId="S::k00282339@student.lit.ie::9c44ceea-2a63-47ea-8f22-72d037153818" providerId="AD" clId="Web-{A7AD7F06-EF97-4CFD-8884-AFA8C9AFAB6C}" dt="2022-11-27T20:27:31.288" v="453"/>
          <ac:spMkLst>
            <pc:docMk/>
            <pc:sldMk cId="3238509880" sldId="259"/>
            <ac:spMk id="2" creationId="{E0D42243-78BA-24B2-B24E-E93202DA8EEA}"/>
          </ac:spMkLst>
        </pc:spChg>
        <pc:spChg chg="mod">
          <ac:chgData name="K00282339: Zach Ahearn" userId="S::k00282339@student.lit.ie::9c44ceea-2a63-47ea-8f22-72d037153818" providerId="AD" clId="Web-{A7AD7F06-EF97-4CFD-8884-AFA8C9AFAB6C}" dt="2022-11-27T20:27:31.288" v="453"/>
          <ac:spMkLst>
            <pc:docMk/>
            <pc:sldMk cId="3238509880" sldId="259"/>
            <ac:spMk id="3" creationId="{243F57F6-35C6-61FB-A31B-D0D610707C5F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7:31.288" v="453"/>
          <ac:spMkLst>
            <pc:docMk/>
            <pc:sldMk cId="3238509880" sldId="259"/>
            <ac:spMk id="9" creationId="{9AA72BD9-2C5A-4EDC-931F-5AA08EACA0F3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7:31.288" v="453"/>
          <ac:spMkLst>
            <pc:docMk/>
            <pc:sldMk cId="3238509880" sldId="259"/>
            <ac:spMk id="11" creationId="{DD3981AC-7B61-4947-BCF3-F7AA7FA385B9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7:31.288" v="453"/>
          <ac:spMkLst>
            <pc:docMk/>
            <pc:sldMk cId="3238509880" sldId="259"/>
            <ac:spMk id="13" creationId="{55D4142C-5077-457F-A6AD-3FECFDB39685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27:31.288" v="453"/>
          <ac:spMkLst>
            <pc:docMk/>
            <pc:sldMk cId="3238509880" sldId="259"/>
            <ac:spMk id="15" creationId="{7A5F0580-5EE9-419F-96EE-B6529EF6E7D0}"/>
          </ac:spMkLst>
        </pc:spChg>
        <pc:picChg chg="add mod ord">
          <ac:chgData name="K00282339: Zach Ahearn" userId="S::k00282339@student.lit.ie::9c44ceea-2a63-47ea-8f22-72d037153818" providerId="AD" clId="Web-{A7AD7F06-EF97-4CFD-8884-AFA8C9AFAB6C}" dt="2022-11-27T20:27:31.288" v="453"/>
          <ac:picMkLst>
            <pc:docMk/>
            <pc:sldMk cId="3238509880" sldId="259"/>
            <ac:picMk id="4" creationId="{D3793104-B511-BAA9-00E5-ABABA2A55584}"/>
          </ac:picMkLst>
        </pc:picChg>
      </pc:sldChg>
      <pc:sldChg chg="addSp modSp new mod setBg setClrOvrMap">
        <pc:chgData name="K00282339: Zach Ahearn" userId="S::k00282339@student.lit.ie::9c44ceea-2a63-47ea-8f22-72d037153818" providerId="AD" clId="Web-{A7AD7F06-EF97-4CFD-8884-AFA8C9AFAB6C}" dt="2022-11-27T20:31:07.076" v="489"/>
        <pc:sldMkLst>
          <pc:docMk/>
          <pc:sldMk cId="1213706060" sldId="260"/>
        </pc:sldMkLst>
        <pc:spChg chg="mod">
          <ac:chgData name="K00282339: Zach Ahearn" userId="S::k00282339@student.lit.ie::9c44ceea-2a63-47ea-8f22-72d037153818" providerId="AD" clId="Web-{A7AD7F06-EF97-4CFD-8884-AFA8C9AFAB6C}" dt="2022-11-27T20:31:07.076" v="489"/>
          <ac:spMkLst>
            <pc:docMk/>
            <pc:sldMk cId="1213706060" sldId="260"/>
            <ac:spMk id="2" creationId="{46E6DFCD-7410-C8AF-2714-8B68C6C5C096}"/>
          </ac:spMkLst>
        </pc:spChg>
        <pc:spChg chg="mod">
          <ac:chgData name="K00282339: Zach Ahearn" userId="S::k00282339@student.lit.ie::9c44ceea-2a63-47ea-8f22-72d037153818" providerId="AD" clId="Web-{A7AD7F06-EF97-4CFD-8884-AFA8C9AFAB6C}" dt="2022-11-27T20:31:07.076" v="489"/>
          <ac:spMkLst>
            <pc:docMk/>
            <pc:sldMk cId="1213706060" sldId="260"/>
            <ac:spMk id="3" creationId="{AD78A4E4-3A44-968F-537C-3D73A02B5D50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31:07.076" v="489"/>
          <ac:spMkLst>
            <pc:docMk/>
            <pc:sldMk cId="1213706060" sldId="260"/>
            <ac:spMk id="9" creationId="{9AA72BD9-2C5A-4EDC-931F-5AA08EACA0F3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31:07.076" v="489"/>
          <ac:spMkLst>
            <pc:docMk/>
            <pc:sldMk cId="1213706060" sldId="260"/>
            <ac:spMk id="11" creationId="{DD3981AC-7B61-4947-BCF3-F7AA7FA385B9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31:07.076" v="489"/>
          <ac:spMkLst>
            <pc:docMk/>
            <pc:sldMk cId="1213706060" sldId="260"/>
            <ac:spMk id="13" creationId="{55D4142C-5077-457F-A6AD-3FECFDB39685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31:07.076" v="489"/>
          <ac:spMkLst>
            <pc:docMk/>
            <pc:sldMk cId="1213706060" sldId="260"/>
            <ac:spMk id="15" creationId="{7A5F0580-5EE9-419F-96EE-B6529EF6E7D0}"/>
          </ac:spMkLst>
        </pc:spChg>
        <pc:picChg chg="add mod ord">
          <ac:chgData name="K00282339: Zach Ahearn" userId="S::k00282339@student.lit.ie::9c44ceea-2a63-47ea-8f22-72d037153818" providerId="AD" clId="Web-{A7AD7F06-EF97-4CFD-8884-AFA8C9AFAB6C}" dt="2022-11-27T20:31:07.076" v="489"/>
          <ac:picMkLst>
            <pc:docMk/>
            <pc:sldMk cId="1213706060" sldId="260"/>
            <ac:picMk id="4" creationId="{A7DF47B8-2CC8-2790-4329-B0B8E4F2C5F7}"/>
          </ac:picMkLst>
        </pc:picChg>
      </pc:sldChg>
      <pc:sldChg chg="addSp modSp new mod setBg setClrOvrMap">
        <pc:chgData name="K00282339: Zach Ahearn" userId="S::k00282339@student.lit.ie::9c44ceea-2a63-47ea-8f22-72d037153818" providerId="AD" clId="Web-{A7AD7F06-EF97-4CFD-8884-AFA8C9AFAB6C}" dt="2022-11-27T20:31:46.906" v="491"/>
        <pc:sldMkLst>
          <pc:docMk/>
          <pc:sldMk cId="4147994097" sldId="261"/>
        </pc:sldMkLst>
        <pc:spChg chg="mod">
          <ac:chgData name="K00282339: Zach Ahearn" userId="S::k00282339@student.lit.ie::9c44ceea-2a63-47ea-8f22-72d037153818" providerId="AD" clId="Web-{A7AD7F06-EF97-4CFD-8884-AFA8C9AFAB6C}" dt="2022-11-27T20:31:46.906" v="491"/>
          <ac:spMkLst>
            <pc:docMk/>
            <pc:sldMk cId="4147994097" sldId="261"/>
            <ac:spMk id="2" creationId="{E842AE31-4724-31C5-8A55-98072D2655AB}"/>
          </ac:spMkLst>
        </pc:spChg>
        <pc:spChg chg="mod">
          <ac:chgData name="K00282339: Zach Ahearn" userId="S::k00282339@student.lit.ie::9c44ceea-2a63-47ea-8f22-72d037153818" providerId="AD" clId="Web-{A7AD7F06-EF97-4CFD-8884-AFA8C9AFAB6C}" dt="2022-11-27T20:31:46.906" v="491"/>
          <ac:spMkLst>
            <pc:docMk/>
            <pc:sldMk cId="4147994097" sldId="261"/>
            <ac:spMk id="3" creationId="{95657B06-8C6B-1399-BF77-359B4410F0CE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31:46.906" v="491"/>
          <ac:spMkLst>
            <pc:docMk/>
            <pc:sldMk cId="4147994097" sldId="261"/>
            <ac:spMk id="9" creationId="{9AA72BD9-2C5A-4EDC-931F-5AA08EACA0F3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31:46.906" v="491"/>
          <ac:spMkLst>
            <pc:docMk/>
            <pc:sldMk cId="4147994097" sldId="261"/>
            <ac:spMk id="11" creationId="{DD3981AC-7B61-4947-BCF3-F7AA7FA385B9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31:46.906" v="491"/>
          <ac:spMkLst>
            <pc:docMk/>
            <pc:sldMk cId="4147994097" sldId="261"/>
            <ac:spMk id="13" creationId="{55D4142C-5077-457F-A6AD-3FECFDB39685}"/>
          </ac:spMkLst>
        </pc:spChg>
        <pc:spChg chg="add">
          <ac:chgData name="K00282339: Zach Ahearn" userId="S::k00282339@student.lit.ie::9c44ceea-2a63-47ea-8f22-72d037153818" providerId="AD" clId="Web-{A7AD7F06-EF97-4CFD-8884-AFA8C9AFAB6C}" dt="2022-11-27T20:31:46.906" v="491"/>
          <ac:spMkLst>
            <pc:docMk/>
            <pc:sldMk cId="4147994097" sldId="261"/>
            <ac:spMk id="15" creationId="{7A5F0580-5EE9-419F-96EE-B6529EF6E7D0}"/>
          </ac:spMkLst>
        </pc:spChg>
        <pc:picChg chg="add mod ord">
          <ac:chgData name="K00282339: Zach Ahearn" userId="S::k00282339@student.lit.ie::9c44ceea-2a63-47ea-8f22-72d037153818" providerId="AD" clId="Web-{A7AD7F06-EF97-4CFD-8884-AFA8C9AFAB6C}" dt="2022-11-27T20:31:46.906" v="491"/>
          <ac:picMkLst>
            <pc:docMk/>
            <pc:sldMk cId="4147994097" sldId="261"/>
            <ac:picMk id="4" creationId="{03ABAB7B-6D9B-4FFF-8C33-3C63EDB6615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picture containing reptile, indoor, snake&#10;&#10;Description automatically generated">
            <a:extLst>
              <a:ext uri="{FF2B5EF4-FFF2-40B4-BE49-F238E27FC236}">
                <a16:creationId xmlns:a16="http://schemas.microsoft.com/office/drawing/2014/main" id="{53C2ACF3-C699-9075-12AC-A71E7FD69E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41" b="345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Snakes And Ladders Unique Ideas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F5D58E-66EC-9253-C710-482147EA1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022" y="966815"/>
            <a:ext cx="5449479" cy="15780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rgbClr val="FFFFFF"/>
                </a:solidFill>
              </a:rPr>
              <a:t>Zach Ahearn K00282339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E9208A-DD2A-BC5E-B68E-99A02D3BB9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13B96F-1563-CBAD-4348-77EF00297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GB" sz="3600"/>
              <a:t>Methods to Design the Game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34630-5F81-1E9C-2361-0B456EB54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 lnSpcReduction="10000"/>
          </a:bodyPr>
          <a:lstStyle/>
          <a:p>
            <a:r>
              <a:rPr lang="en-GB" sz="1300" dirty="0"/>
              <a:t>Players start at p1score=0 &amp; p2score=0</a:t>
            </a:r>
          </a:p>
          <a:p>
            <a:r>
              <a:rPr lang="en-GB" sz="1300" dirty="0" err="1"/>
              <a:t>Dicesum</a:t>
            </a:r>
            <a:r>
              <a:rPr lang="en-GB" sz="1300" dirty="0"/>
              <a:t> = Dice1 + Dice2 – Dice3 | p1score =  p1score + </a:t>
            </a:r>
            <a:r>
              <a:rPr lang="en-GB" sz="1300" dirty="0" err="1"/>
              <a:t>dicesum</a:t>
            </a:r>
            <a:endParaRPr lang="en-GB" sz="1300" dirty="0"/>
          </a:p>
          <a:p>
            <a:r>
              <a:rPr lang="en-GB" sz="1300" dirty="0"/>
              <a:t>value Game is won when player ‘score’ &gt;= 100</a:t>
            </a:r>
          </a:p>
          <a:p>
            <a:r>
              <a:rPr lang="en-GB" sz="1300" dirty="0"/>
              <a:t>Dice is a simple random number generator, the dice sum adding to the players score</a:t>
            </a:r>
          </a:p>
          <a:p>
            <a:r>
              <a:rPr lang="en-GB" sz="1300" dirty="0"/>
              <a:t>Specific positions will have a snake or ladder, if </a:t>
            </a:r>
            <a:r>
              <a:rPr lang="en-GB" sz="1300" dirty="0" err="1"/>
              <a:t>playerscore</a:t>
            </a:r>
            <a:r>
              <a:rPr lang="en-GB" sz="1300" dirty="0"/>
              <a:t>=[snake/ladder position], then the respective event takes place</a:t>
            </a:r>
          </a:p>
          <a:p>
            <a:r>
              <a:rPr lang="en-GB" sz="1300" dirty="0"/>
              <a:t>Entire game is in a do-while loop until either players’ score is &gt;=100</a:t>
            </a:r>
          </a:p>
        </p:txBody>
      </p:sp>
    </p:spTree>
    <p:extLst>
      <p:ext uri="{BB962C8B-B14F-4D97-AF65-F5344CB8AC3E}">
        <p14:creationId xmlns:p14="http://schemas.microsoft.com/office/powerpoint/2010/main" val="833764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crane&#10;&#10;Description automatically generated">
            <a:extLst>
              <a:ext uri="{FF2B5EF4-FFF2-40B4-BE49-F238E27FC236}">
                <a16:creationId xmlns:a16="http://schemas.microsoft.com/office/drawing/2014/main" id="{49D5C547-1124-6D62-8C88-71FE01FFF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97" r="9090" b="23289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529C73-2F44-5578-727B-4FFAF095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cs typeface="Calibri Light"/>
              </a:rPr>
              <a:t>Idea 1:</a:t>
            </a:r>
            <a:endParaRPr lang="en-US" sz="280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71020-785C-76F2-BFF5-4F5390A79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700" dirty="0">
                <a:cs typeface="Calibri"/>
              </a:rPr>
              <a:t>The ability to save yourself from a snake when a 6 is rolled</a:t>
            </a:r>
          </a:p>
          <a:p>
            <a:r>
              <a:rPr lang="en-US" sz="1700" dirty="0">
                <a:cs typeface="Calibri"/>
              </a:rPr>
              <a:t>Makes for close calls</a:t>
            </a:r>
          </a:p>
          <a:p>
            <a:r>
              <a:rPr lang="en-US" sz="1700" dirty="0">
                <a:cs typeface="Calibri"/>
              </a:rPr>
              <a:t>Random number generator and if-else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1314695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47A81CC-0B9F-0BDE-47BD-A7DBB35188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85" t="9091" r="24842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1F2892-E1E2-F2AE-BCD4-8E8A4368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cs typeface="Calibri Light"/>
              </a:rPr>
              <a:t>Idea 2:</a:t>
            </a:r>
            <a:endParaRPr lang="en-US" sz="28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BBEE5-9A69-4249-F4C0-9C660068C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700" dirty="0">
                <a:cs typeface="Calibri"/>
              </a:rPr>
              <a:t>3 dice rolls</a:t>
            </a:r>
          </a:p>
          <a:p>
            <a:r>
              <a:rPr lang="en-US" sz="1700" dirty="0">
                <a:cs typeface="Calibri"/>
              </a:rPr>
              <a:t>2 add, one subtracts</a:t>
            </a:r>
          </a:p>
          <a:p>
            <a:r>
              <a:rPr lang="en-US" sz="1700" dirty="0">
                <a:cs typeface="Calibri"/>
              </a:rPr>
              <a:t>Increases game length</a:t>
            </a:r>
          </a:p>
          <a:p>
            <a:r>
              <a:rPr lang="en-US" sz="1700" dirty="0">
                <a:cs typeface="Calibri"/>
              </a:rPr>
              <a:t>Adds to the existing random luck</a:t>
            </a:r>
          </a:p>
          <a:p>
            <a:r>
              <a:rPr lang="en-US" sz="1700" dirty="0">
                <a:cs typeface="Calibri"/>
              </a:rPr>
              <a:t>Simple sum</a:t>
            </a:r>
          </a:p>
        </p:txBody>
      </p:sp>
    </p:spTree>
    <p:extLst>
      <p:ext uri="{BB962C8B-B14F-4D97-AF65-F5344CB8AC3E}">
        <p14:creationId xmlns:p14="http://schemas.microsoft.com/office/powerpoint/2010/main" val="25479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rt, map&#10;&#10;Description automatically generated">
            <a:extLst>
              <a:ext uri="{FF2B5EF4-FFF2-40B4-BE49-F238E27FC236}">
                <a16:creationId xmlns:a16="http://schemas.microsoft.com/office/drawing/2014/main" id="{D3793104-B511-BAA9-00E5-ABABA2A555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94" r="9092" b="13588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D42243-78BA-24B2-B24E-E93202DA8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cs typeface="Calibri Light"/>
              </a:rPr>
              <a:t>Idea 3:</a:t>
            </a:r>
            <a:endParaRPr lang="en-US" sz="28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F57F6-35C6-61FB-A31B-D0D610707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700" dirty="0">
                <a:cs typeface="Calibri"/>
              </a:rPr>
              <a:t>Roll 0, player who rolled moves to other player’s positions</a:t>
            </a:r>
          </a:p>
          <a:p>
            <a:r>
              <a:rPr lang="en-US" sz="1700" dirty="0">
                <a:cs typeface="Calibri"/>
              </a:rPr>
              <a:t>Adds to the second idea</a:t>
            </a:r>
          </a:p>
          <a:p>
            <a:r>
              <a:rPr lang="en-US" sz="1700" dirty="0">
                <a:cs typeface="Calibri"/>
              </a:rPr>
              <a:t>Makes for sometimes frustrating gameplay, but also comeback moments when the player is way behind</a:t>
            </a:r>
          </a:p>
          <a:p>
            <a:r>
              <a:rPr lang="en-US" sz="1700" dirty="0">
                <a:cs typeface="Calibri"/>
              </a:rPr>
              <a:t>If-statements and p1score=p2score and vice-versa</a:t>
            </a:r>
          </a:p>
        </p:txBody>
      </p:sp>
    </p:spTree>
    <p:extLst>
      <p:ext uri="{BB962C8B-B14F-4D97-AF65-F5344CB8AC3E}">
        <p14:creationId xmlns:p14="http://schemas.microsoft.com/office/powerpoint/2010/main" val="32385098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7DF47B8-2CC8-2790-4329-B0B8E4F2C5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89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E6DFCD-7410-C8AF-2714-8B68C6C5C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cs typeface="Calibri Light"/>
              </a:rPr>
              <a:t>Idea 4:</a:t>
            </a:r>
            <a:endParaRPr lang="en-US" sz="28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8A4E4-3A44-968F-537C-3D73A02B5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700">
                <a:ea typeface="+mn-lt"/>
                <a:cs typeface="+mn-lt"/>
              </a:rPr>
              <a:t>Roll below 4 on ladder, value increase is halved</a:t>
            </a:r>
          </a:p>
          <a:p>
            <a:r>
              <a:rPr lang="en-US" sz="1700">
                <a:ea typeface="+mn-lt"/>
                <a:cs typeface="+mn-lt"/>
              </a:rPr>
              <a:t>Reduces effectiveness of ladders with poor luck</a:t>
            </a:r>
          </a:p>
          <a:p>
            <a:r>
              <a:rPr lang="en-US" sz="1700">
                <a:ea typeface="+mn-lt"/>
                <a:cs typeface="+mn-lt"/>
              </a:rPr>
              <a:t>High stakes when you're losing or are close to the end</a:t>
            </a:r>
          </a:p>
          <a:p>
            <a:r>
              <a:rPr lang="en-US" sz="1700">
                <a:ea typeface="+mn-lt"/>
                <a:cs typeface="+mn-lt"/>
              </a:rPr>
              <a:t>If-else statements and random number generator</a:t>
            </a:r>
          </a:p>
        </p:txBody>
      </p:sp>
    </p:spTree>
    <p:extLst>
      <p:ext uri="{BB962C8B-B14F-4D97-AF65-F5344CB8AC3E}">
        <p14:creationId xmlns:p14="http://schemas.microsoft.com/office/powerpoint/2010/main" val="1213706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erson holding a snake&#10;&#10;Description automatically generated">
            <a:extLst>
              <a:ext uri="{FF2B5EF4-FFF2-40B4-BE49-F238E27FC236}">
                <a16:creationId xmlns:a16="http://schemas.microsoft.com/office/drawing/2014/main" id="{03ABAB7B-6D9B-4FFF-8C33-3C63EDB66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192" r="9090" b="1894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42AE31-4724-31C5-8A55-98072D265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cs typeface="Calibri Light"/>
              </a:rPr>
              <a:t>Idea 5:</a:t>
            </a:r>
            <a:endParaRPr lang="en-US" sz="28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57B06-8C6B-1399-BF77-359B4410F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1700" dirty="0">
                <a:ea typeface="+mn-lt"/>
                <a:cs typeface="+mn-lt"/>
              </a:rPr>
              <a:t>Go up a ladder, set back opponent 2 spaces</a:t>
            </a:r>
          </a:p>
          <a:p>
            <a:r>
              <a:rPr lang="en-US" sz="1700" dirty="0">
                <a:ea typeface="+mn-lt"/>
                <a:cs typeface="+mn-lt"/>
              </a:rPr>
              <a:t>Adds to Idea 4</a:t>
            </a:r>
          </a:p>
          <a:p>
            <a:r>
              <a:rPr lang="en-US" sz="1700" dirty="0">
                <a:ea typeface="+mn-lt"/>
                <a:cs typeface="+mn-lt"/>
              </a:rPr>
              <a:t>A means to negatively affect your opponent</a:t>
            </a:r>
          </a:p>
          <a:p>
            <a:r>
              <a:rPr lang="en-US" sz="1700" dirty="0">
                <a:ea typeface="+mn-lt"/>
                <a:cs typeface="+mn-lt"/>
              </a:rPr>
              <a:t>Makes going up a ladder even more rewarding</a:t>
            </a:r>
          </a:p>
          <a:p>
            <a:r>
              <a:rPr lang="en-US" sz="1700" dirty="0">
                <a:ea typeface="+mn-lt"/>
                <a:cs typeface="+mn-lt"/>
              </a:rPr>
              <a:t>Will not apply to first ladder to avoid player 2 being set into negative position before their first turn</a:t>
            </a:r>
          </a:p>
          <a:p>
            <a:r>
              <a:rPr lang="en-US" sz="1700" dirty="0">
                <a:ea typeface="+mn-lt"/>
                <a:cs typeface="+mn-lt"/>
              </a:rPr>
              <a:t>If-else statements and reduce the value of the opponent's position</a:t>
            </a:r>
          </a:p>
          <a:p>
            <a:endParaRPr lang="en-US" sz="17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7994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</TotalTime>
  <Words>289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Snakes And Ladders Unique Ideas</vt:lpstr>
      <vt:lpstr>Methods to Design the Game</vt:lpstr>
      <vt:lpstr>Idea 1:</vt:lpstr>
      <vt:lpstr>Idea 2:</vt:lpstr>
      <vt:lpstr>Idea 3:</vt:lpstr>
      <vt:lpstr>Idea 4:</vt:lpstr>
      <vt:lpstr>Idea 5: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K00282339: Zach Ahearn</cp:lastModifiedBy>
  <cp:revision>118</cp:revision>
  <dcterms:created xsi:type="dcterms:W3CDTF">2022-11-27T19:31:10Z</dcterms:created>
  <dcterms:modified xsi:type="dcterms:W3CDTF">2022-12-05T12:26:59Z</dcterms:modified>
</cp:coreProperties>
</file>

<file path=docProps/thumbnail.jpeg>
</file>